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32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8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8809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8810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8811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8812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8813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24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Google Shape;14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09" name="Google Shape;14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Google Shape;151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35" name="Google Shape;15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28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31" name="Google Shape;1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13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Google Shape;11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05" name="Google Shape;11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Google Shape;12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597" name="Google Shape;12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Google Shape;12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589" name="Google Shape;12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Google Shape;13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593" name="Google Shape;13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Google Shape;13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01" name="Google Shape;14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Google Shape;16;p4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615" name="Google Shape;17;p4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48616" name="Google Shape;18;p4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617" name="Google Shape;19;p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618" name="Google Shape;20;p4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</a:lvl1pPr>
            <a:lvl2pPr marL="0" lvl="1" indent="0" algn="r">
              <a:spcBef>
                <a:spcPts val="0"/>
              </a:spcBef>
              <a:buNone/>
            </a:lvl2pPr>
            <a:lvl3pPr marL="0" lvl="2" indent="0" algn="r">
              <a:spcBef>
                <a:spcPts val="0"/>
              </a:spcBef>
              <a:buNone/>
            </a:lvl3pPr>
            <a:lvl4pPr marL="0" lvl="3" indent="0" algn="r">
              <a:spcBef>
                <a:spcPts val="0"/>
              </a:spcBef>
              <a:buNone/>
            </a:lvl4pPr>
            <a:lvl5pPr marL="0" lvl="4" indent="0" algn="r">
              <a:spcBef>
                <a:spcPts val="0"/>
              </a:spcBef>
              <a:buNone/>
            </a:lvl5pPr>
            <a:lvl6pPr marL="0" lvl="5" indent="0" algn="r">
              <a:spcBef>
                <a:spcPts val="0"/>
              </a:spcBef>
              <a:buNone/>
            </a:lvl6pPr>
            <a:lvl7pPr marL="0" lvl="6" indent="0" algn="r">
              <a:spcBef>
                <a:spcPts val="0"/>
              </a:spcBef>
              <a:buNone/>
            </a:lvl7pPr>
            <a:lvl8pPr marL="0" lvl="7" indent="0" algn="r">
              <a:spcBef>
                <a:spcPts val="0"/>
              </a:spcBef>
              <a:buNone/>
            </a:lvl8pPr>
            <a:lvl9pPr marL="0" lvl="8" indent="0" algn="r">
              <a:spcBef>
                <a:spcPts val="0"/>
              </a:spcBef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5" name="Google Shape;73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76" name="Google Shape;74;p54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9pPr>
          </a:lstStyle>
          <a:p>
            <a:endParaRPr/>
          </a:p>
        </p:txBody>
      </p:sp>
      <p:sp>
        <p:nvSpPr>
          <p:cNvPr id="1048777" name="Google Shape;75;p5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78" name="Google Shape;76;p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79" name="Google Shape;77;p5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</a:lvl1pPr>
            <a:lvl2pPr marL="0" lvl="1" indent="0" algn="r">
              <a:spcBef>
                <a:spcPts val="0"/>
              </a:spcBef>
              <a:buNone/>
            </a:lvl2pPr>
            <a:lvl3pPr marL="0" lvl="2" indent="0" algn="r">
              <a:spcBef>
                <a:spcPts val="0"/>
              </a:spcBef>
              <a:buNone/>
            </a:lvl3pPr>
            <a:lvl4pPr marL="0" lvl="3" indent="0" algn="r">
              <a:spcBef>
                <a:spcPts val="0"/>
              </a:spcBef>
              <a:buNone/>
            </a:lvl4pPr>
            <a:lvl5pPr marL="0" lvl="4" indent="0" algn="r">
              <a:spcBef>
                <a:spcPts val="0"/>
              </a:spcBef>
              <a:buNone/>
            </a:lvl5pPr>
            <a:lvl6pPr marL="0" lvl="5" indent="0" algn="r">
              <a:spcBef>
                <a:spcPts val="0"/>
              </a:spcBef>
              <a:buNone/>
            </a:lvl6pPr>
            <a:lvl7pPr marL="0" lvl="6" indent="0" algn="r">
              <a:spcBef>
                <a:spcPts val="0"/>
              </a:spcBef>
              <a:buNone/>
            </a:lvl7pPr>
            <a:lvl8pPr marL="0" lvl="7" indent="0" algn="r">
              <a:spcBef>
                <a:spcPts val="0"/>
              </a:spcBef>
              <a:buNone/>
            </a:lvl8pPr>
            <a:lvl9pPr marL="0" lvl="8" indent="0" algn="r">
              <a:spcBef>
                <a:spcPts val="0"/>
              </a:spcBef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4" name="Google Shape;79;p55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65" name="Google Shape;80;p55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9pPr>
          </a:lstStyle>
          <a:p>
            <a:endParaRPr/>
          </a:p>
        </p:txBody>
      </p:sp>
      <p:sp>
        <p:nvSpPr>
          <p:cNvPr id="1048766" name="Google Shape;81;p5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67" name="Google Shape;82;p5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68" name="Google Shape;83;p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</a:lvl1pPr>
            <a:lvl2pPr marL="0" lvl="1" indent="0" algn="r">
              <a:spcBef>
                <a:spcPts val="0"/>
              </a:spcBef>
              <a:buNone/>
            </a:lvl2pPr>
            <a:lvl3pPr marL="0" lvl="2" indent="0" algn="r">
              <a:spcBef>
                <a:spcPts val="0"/>
              </a:spcBef>
              <a:buNone/>
            </a:lvl3pPr>
            <a:lvl4pPr marL="0" lvl="3" indent="0" algn="r">
              <a:spcBef>
                <a:spcPts val="0"/>
              </a:spcBef>
              <a:buNone/>
            </a:lvl4pPr>
            <a:lvl5pPr marL="0" lvl="4" indent="0" algn="r">
              <a:spcBef>
                <a:spcPts val="0"/>
              </a:spcBef>
              <a:buNone/>
            </a:lvl5pPr>
            <a:lvl6pPr marL="0" lvl="5" indent="0" algn="r">
              <a:spcBef>
                <a:spcPts val="0"/>
              </a:spcBef>
              <a:buNone/>
            </a:lvl6pPr>
            <a:lvl7pPr marL="0" lvl="6" indent="0" algn="r">
              <a:spcBef>
                <a:spcPts val="0"/>
              </a:spcBef>
              <a:buNone/>
            </a:lvl7pPr>
            <a:lvl8pPr marL="0" lvl="7" indent="0" algn="r">
              <a:spcBef>
                <a:spcPts val="0"/>
              </a:spcBef>
              <a:buNone/>
            </a:lvl8pPr>
            <a:lvl9pPr marL="0" lvl="8" indent="0" algn="r">
              <a:spcBef>
                <a:spcPts val="0"/>
              </a:spcBef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Google Shape;22;p4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582" name="Google Shape;23;p4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9pPr>
          </a:lstStyle>
          <a:p>
            <a:endParaRPr/>
          </a:p>
        </p:txBody>
      </p:sp>
      <p:sp>
        <p:nvSpPr>
          <p:cNvPr id="1048583" name="Google Shape;24;p4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584" name="Google Shape;25;p4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585" name="Google Shape;26;p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</a:lvl1pPr>
            <a:lvl2pPr marL="0" lvl="1" indent="0" algn="r">
              <a:spcBef>
                <a:spcPts val="0"/>
              </a:spcBef>
              <a:buNone/>
            </a:lvl2pPr>
            <a:lvl3pPr marL="0" lvl="2" indent="0" algn="r">
              <a:spcBef>
                <a:spcPts val="0"/>
              </a:spcBef>
              <a:buNone/>
            </a:lvl3pPr>
            <a:lvl4pPr marL="0" lvl="3" indent="0" algn="r">
              <a:spcBef>
                <a:spcPts val="0"/>
              </a:spcBef>
              <a:buNone/>
            </a:lvl4pPr>
            <a:lvl5pPr marL="0" lvl="4" indent="0" algn="r">
              <a:spcBef>
                <a:spcPts val="0"/>
              </a:spcBef>
              <a:buNone/>
            </a:lvl5pPr>
            <a:lvl6pPr marL="0" lvl="5" indent="0" algn="r">
              <a:spcBef>
                <a:spcPts val="0"/>
              </a:spcBef>
              <a:buNone/>
            </a:lvl6pPr>
            <a:lvl7pPr marL="0" lvl="6" indent="0" algn="r">
              <a:spcBef>
                <a:spcPts val="0"/>
              </a:spcBef>
              <a:buNone/>
            </a:lvl7pPr>
            <a:lvl8pPr marL="0" lvl="7" indent="0" algn="r">
              <a:spcBef>
                <a:spcPts val="0"/>
              </a:spcBef>
              <a:buNone/>
            </a:lvl8pPr>
            <a:lvl9pPr marL="0" lvl="8" indent="0" algn="r">
              <a:spcBef>
                <a:spcPts val="0"/>
              </a:spcBef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0" name="Google Shape;28;p4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81" name="Google Shape;29;p4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48782" name="Google Shape;30;p4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83" name="Google Shape;31;p4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84" name="Google Shape;32;p4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</a:lvl1pPr>
            <a:lvl2pPr marL="0" lvl="1" indent="0" algn="r">
              <a:spcBef>
                <a:spcPts val="0"/>
              </a:spcBef>
              <a:buNone/>
            </a:lvl2pPr>
            <a:lvl3pPr marL="0" lvl="2" indent="0" algn="r">
              <a:spcBef>
                <a:spcPts val="0"/>
              </a:spcBef>
              <a:buNone/>
            </a:lvl3pPr>
            <a:lvl4pPr marL="0" lvl="3" indent="0" algn="r">
              <a:spcBef>
                <a:spcPts val="0"/>
              </a:spcBef>
              <a:buNone/>
            </a:lvl4pPr>
            <a:lvl5pPr marL="0" lvl="4" indent="0" algn="r">
              <a:spcBef>
                <a:spcPts val="0"/>
              </a:spcBef>
              <a:buNone/>
            </a:lvl5pPr>
            <a:lvl6pPr marL="0" lvl="5" indent="0" algn="r">
              <a:spcBef>
                <a:spcPts val="0"/>
              </a:spcBef>
              <a:buNone/>
            </a:lvl6pPr>
            <a:lvl7pPr marL="0" lvl="6" indent="0" algn="r">
              <a:spcBef>
                <a:spcPts val="0"/>
              </a:spcBef>
              <a:buNone/>
            </a:lvl7pPr>
            <a:lvl8pPr marL="0" lvl="7" indent="0" algn="r">
              <a:spcBef>
                <a:spcPts val="0"/>
              </a:spcBef>
              <a:buNone/>
            </a:lvl8pPr>
            <a:lvl9pPr marL="0" lvl="8" indent="0" algn="r">
              <a:spcBef>
                <a:spcPts val="0"/>
              </a:spcBef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5" name="Google Shape;34;p4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86" name="Google Shape;35;p4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048787" name="Google Shape;36;p48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048788" name="Google Shape;37;p4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89" name="Google Shape;38;p4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90" name="Google Shape;39;p4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</a:lvl1pPr>
            <a:lvl2pPr marL="0" lvl="1" indent="0" algn="r">
              <a:spcBef>
                <a:spcPts val="0"/>
              </a:spcBef>
              <a:buNone/>
            </a:lvl2pPr>
            <a:lvl3pPr marL="0" lvl="2" indent="0" algn="r">
              <a:spcBef>
                <a:spcPts val="0"/>
              </a:spcBef>
              <a:buNone/>
            </a:lvl3pPr>
            <a:lvl4pPr marL="0" lvl="3" indent="0" algn="r">
              <a:spcBef>
                <a:spcPts val="0"/>
              </a:spcBef>
              <a:buNone/>
            </a:lvl4pPr>
            <a:lvl5pPr marL="0" lvl="4" indent="0" algn="r">
              <a:spcBef>
                <a:spcPts val="0"/>
              </a:spcBef>
              <a:buNone/>
            </a:lvl5pPr>
            <a:lvl6pPr marL="0" lvl="5" indent="0" algn="r">
              <a:spcBef>
                <a:spcPts val="0"/>
              </a:spcBef>
              <a:buNone/>
            </a:lvl6pPr>
            <a:lvl7pPr marL="0" lvl="6" indent="0" algn="r">
              <a:spcBef>
                <a:spcPts val="0"/>
              </a:spcBef>
              <a:buNone/>
            </a:lvl7pPr>
            <a:lvl8pPr marL="0" lvl="7" indent="0" algn="r">
              <a:spcBef>
                <a:spcPts val="0"/>
              </a:spcBef>
              <a:buNone/>
            </a:lvl8pPr>
            <a:lvl9pPr marL="0" lvl="8" indent="0" algn="r">
              <a:spcBef>
                <a:spcPts val="0"/>
              </a:spcBef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1" name="Google Shape;41;p4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92" name="Google Shape;42;p4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48793" name="Google Shape;43;p4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048794" name="Google Shape;44;p4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48795" name="Google Shape;45;p4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048796" name="Google Shape;46;p4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97" name="Google Shape;47;p4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98" name="Google Shape;48;p4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</a:lvl1pPr>
            <a:lvl2pPr marL="0" lvl="1" indent="0" algn="r">
              <a:spcBef>
                <a:spcPts val="0"/>
              </a:spcBef>
              <a:buNone/>
            </a:lvl2pPr>
            <a:lvl3pPr marL="0" lvl="2" indent="0" algn="r">
              <a:spcBef>
                <a:spcPts val="0"/>
              </a:spcBef>
              <a:buNone/>
            </a:lvl3pPr>
            <a:lvl4pPr marL="0" lvl="3" indent="0" algn="r">
              <a:spcBef>
                <a:spcPts val="0"/>
              </a:spcBef>
              <a:buNone/>
            </a:lvl4pPr>
            <a:lvl5pPr marL="0" lvl="4" indent="0" algn="r">
              <a:spcBef>
                <a:spcPts val="0"/>
              </a:spcBef>
              <a:buNone/>
            </a:lvl5pPr>
            <a:lvl6pPr marL="0" lvl="5" indent="0" algn="r">
              <a:spcBef>
                <a:spcPts val="0"/>
              </a:spcBef>
              <a:buNone/>
            </a:lvl6pPr>
            <a:lvl7pPr marL="0" lvl="6" indent="0" algn="r">
              <a:spcBef>
                <a:spcPts val="0"/>
              </a:spcBef>
              <a:buNone/>
            </a:lvl7pPr>
            <a:lvl8pPr marL="0" lvl="7" indent="0" algn="r">
              <a:spcBef>
                <a:spcPts val="0"/>
              </a:spcBef>
              <a:buNone/>
            </a:lvl8pPr>
            <a:lvl9pPr marL="0" lvl="8" indent="0" algn="r">
              <a:spcBef>
                <a:spcPts val="0"/>
              </a:spcBef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0" name="Google Shape;50;p5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61" name="Google Shape;51;p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62" name="Google Shape;52;p5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63" name="Google Shape;53;p5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</a:lvl1pPr>
            <a:lvl2pPr marL="0" lvl="1" indent="0" algn="r">
              <a:spcBef>
                <a:spcPts val="0"/>
              </a:spcBef>
              <a:buNone/>
            </a:lvl2pPr>
            <a:lvl3pPr marL="0" lvl="2" indent="0" algn="r">
              <a:spcBef>
                <a:spcPts val="0"/>
              </a:spcBef>
              <a:buNone/>
            </a:lvl3pPr>
            <a:lvl4pPr marL="0" lvl="3" indent="0" algn="r">
              <a:spcBef>
                <a:spcPts val="0"/>
              </a:spcBef>
              <a:buNone/>
            </a:lvl4pPr>
            <a:lvl5pPr marL="0" lvl="4" indent="0" algn="r">
              <a:spcBef>
                <a:spcPts val="0"/>
              </a:spcBef>
              <a:buNone/>
            </a:lvl5pPr>
            <a:lvl6pPr marL="0" lvl="5" indent="0" algn="r">
              <a:spcBef>
                <a:spcPts val="0"/>
              </a:spcBef>
              <a:buNone/>
            </a:lvl6pPr>
            <a:lvl7pPr marL="0" lvl="6" indent="0" algn="r">
              <a:spcBef>
                <a:spcPts val="0"/>
              </a:spcBef>
              <a:buNone/>
            </a:lvl7pPr>
            <a:lvl8pPr marL="0" lvl="7" indent="0" algn="r">
              <a:spcBef>
                <a:spcPts val="0"/>
              </a:spcBef>
              <a:buNone/>
            </a:lvl8pPr>
            <a:lvl9pPr marL="0" lvl="8" indent="0" algn="r">
              <a:spcBef>
                <a:spcPts val="0"/>
              </a:spcBef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9" name="Google Shape;55;p5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800" name="Google Shape;56;p5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801" name="Google Shape;57;p5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</a:lvl1pPr>
            <a:lvl2pPr marL="0" lvl="1" indent="0" algn="r">
              <a:spcBef>
                <a:spcPts val="0"/>
              </a:spcBef>
              <a:buNone/>
            </a:lvl2pPr>
            <a:lvl3pPr marL="0" lvl="2" indent="0" algn="r">
              <a:spcBef>
                <a:spcPts val="0"/>
              </a:spcBef>
              <a:buNone/>
            </a:lvl3pPr>
            <a:lvl4pPr marL="0" lvl="3" indent="0" algn="r">
              <a:spcBef>
                <a:spcPts val="0"/>
              </a:spcBef>
              <a:buNone/>
            </a:lvl4pPr>
            <a:lvl5pPr marL="0" lvl="4" indent="0" algn="r">
              <a:spcBef>
                <a:spcPts val="0"/>
              </a:spcBef>
              <a:buNone/>
            </a:lvl5pPr>
            <a:lvl6pPr marL="0" lvl="5" indent="0" algn="r">
              <a:spcBef>
                <a:spcPts val="0"/>
              </a:spcBef>
              <a:buNone/>
            </a:lvl6pPr>
            <a:lvl7pPr marL="0" lvl="6" indent="0" algn="r">
              <a:spcBef>
                <a:spcPts val="0"/>
              </a:spcBef>
              <a:buNone/>
            </a:lvl7pPr>
            <a:lvl8pPr marL="0" lvl="7" indent="0" algn="r">
              <a:spcBef>
                <a:spcPts val="0"/>
              </a:spcBef>
              <a:buNone/>
            </a:lvl8pPr>
            <a:lvl9pPr marL="0" lvl="8" indent="0" algn="r">
              <a:spcBef>
                <a:spcPts val="0"/>
              </a:spcBef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2" name="Google Shape;59;p5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803" name="Google Shape;60;p5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048804" name="Google Shape;61;p5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48805" name="Google Shape;62;p5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806" name="Google Shape;63;p5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807" name="Google Shape;64;p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</a:lvl1pPr>
            <a:lvl2pPr marL="0" lvl="1" indent="0" algn="r">
              <a:spcBef>
                <a:spcPts val="0"/>
              </a:spcBef>
              <a:buNone/>
            </a:lvl2pPr>
            <a:lvl3pPr marL="0" lvl="2" indent="0" algn="r">
              <a:spcBef>
                <a:spcPts val="0"/>
              </a:spcBef>
              <a:buNone/>
            </a:lvl3pPr>
            <a:lvl4pPr marL="0" lvl="3" indent="0" algn="r">
              <a:spcBef>
                <a:spcPts val="0"/>
              </a:spcBef>
              <a:buNone/>
            </a:lvl4pPr>
            <a:lvl5pPr marL="0" lvl="4" indent="0" algn="r">
              <a:spcBef>
                <a:spcPts val="0"/>
              </a:spcBef>
              <a:buNone/>
            </a:lvl5pPr>
            <a:lvl6pPr marL="0" lvl="5" indent="0" algn="r">
              <a:spcBef>
                <a:spcPts val="0"/>
              </a:spcBef>
              <a:buNone/>
            </a:lvl6pPr>
            <a:lvl7pPr marL="0" lvl="6" indent="0" algn="r">
              <a:spcBef>
                <a:spcPts val="0"/>
              </a:spcBef>
              <a:buNone/>
            </a:lvl7pPr>
            <a:lvl8pPr marL="0" lvl="7" indent="0" algn="r">
              <a:spcBef>
                <a:spcPts val="0"/>
              </a:spcBef>
              <a:buNone/>
            </a:lvl8pPr>
            <a:lvl9pPr marL="0" lvl="8" indent="0" algn="r">
              <a:spcBef>
                <a:spcPts val="0"/>
              </a:spcBef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9" name="Google Shape;66;p53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70" name="Google Shape;67;p5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048771" name="Google Shape;68;p53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48772" name="Google Shape;69;p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73" name="Google Shape;70;p5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74" name="Google Shape;71;p5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</a:lvl1pPr>
            <a:lvl2pPr marL="0" lvl="1" indent="0" algn="r">
              <a:spcBef>
                <a:spcPts val="0"/>
              </a:spcBef>
              <a:buNone/>
            </a:lvl2pPr>
            <a:lvl3pPr marL="0" lvl="2" indent="0" algn="r">
              <a:spcBef>
                <a:spcPts val="0"/>
              </a:spcBef>
              <a:buNone/>
            </a:lvl3pPr>
            <a:lvl4pPr marL="0" lvl="3" indent="0" algn="r">
              <a:spcBef>
                <a:spcPts val="0"/>
              </a:spcBef>
              <a:buNone/>
            </a:lvl4pPr>
            <a:lvl5pPr marL="0" lvl="4" indent="0" algn="r">
              <a:spcBef>
                <a:spcPts val="0"/>
              </a:spcBef>
              <a:buNone/>
            </a:lvl5pPr>
            <a:lvl6pPr marL="0" lvl="5" indent="0" algn="r">
              <a:spcBef>
                <a:spcPts val="0"/>
              </a:spcBef>
              <a:buNone/>
            </a:lvl6pPr>
            <a:lvl7pPr marL="0" lvl="6" indent="0" algn="r">
              <a:spcBef>
                <a:spcPts val="0"/>
              </a:spcBef>
              <a:buNone/>
            </a:lvl7pPr>
            <a:lvl8pPr marL="0" lvl="7" indent="0" algn="r">
              <a:spcBef>
                <a:spcPts val="0"/>
              </a:spcBef>
              <a:buNone/>
            </a:lvl8pPr>
            <a:lvl9pPr marL="0" lvl="8" indent="0" algn="r">
              <a:spcBef>
                <a:spcPts val="0"/>
              </a:spcBef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Google Shape;10;p4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48577" name="Google Shape;11;p4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8578" name="Google Shape;12;p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8579" name="Google Shape;13;p4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8580" name="Google Shape;14;p4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Google Shape;88;p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NATIONALISM IN INDIA</a:t>
            </a:r>
          </a:p>
        </p:txBody>
      </p:sp>
      <p:sp>
        <p:nvSpPr>
          <p:cNvPr id="1048620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/>
          </a:p>
        </p:txBody>
      </p:sp>
      <p:pic>
        <p:nvPicPr>
          <p:cNvPr id="2097153" name="Google Shape;90;p1" descr="download.jpg"/>
          <p:cNvPicPr preferRelativeResize="0">
            <a:picLocks/>
          </p:cNvPicPr>
          <p:nvPr/>
        </p:nvPicPr>
        <p:blipFill rotWithShape="1">
          <a:blip r:embed="rId3">
            <a:alphaModFix/>
          </a:blip>
          <a:srcRect/>
          <a:stretch>
            <a:fillRect/>
          </a:stretch>
        </p:blipFill>
        <p:spPr>
          <a:xfrm>
            <a:off x="-57508" y="762000"/>
            <a:ext cx="9201507" cy="6095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54" name="Google Shape;91;p1" descr="download.jpg"/>
          <p:cNvPicPr preferRelativeResize="0">
            <a:picLocks/>
          </p:cNvPicPr>
          <p:nvPr/>
        </p:nvPicPr>
        <p:blipFill rotWithShape="1">
          <a:blip r:embed="rId3">
            <a:alphaModFix/>
          </a:blip>
          <a:srcRect/>
          <a:stretch>
            <a:fillRect/>
          </a:stretch>
        </p:blipFill>
        <p:spPr>
          <a:xfrm>
            <a:off x="-152400" y="0"/>
            <a:ext cx="9506307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21" name="Google Shape;92;p1"/>
          <p:cNvSpPr/>
          <p:nvPr/>
        </p:nvSpPr>
        <p:spPr>
          <a:xfrm>
            <a:off x="0" y="886053"/>
            <a:ext cx="9296400" cy="4511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endParaRPr sz="4800" b="1" i="0" u="none" strike="noStrike" cap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endParaRPr sz="4800" b="1" i="0" u="none" strike="noStrike" cap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endParaRPr sz="4800" b="1" i="0" u="none" strike="noStrike" cap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endParaRPr sz="4800" b="1" i="0" u="none" strike="noStrike" cap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mbria"/>
              <a:buNone/>
            </a:pPr>
            <a:r>
              <a:rPr lang="en-US" sz="48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                 </a:t>
            </a:r>
            <a:endParaRPr sz="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mbria"/>
              <a:buNone/>
            </a:pPr>
            <a:r>
              <a:rPr lang="en-US" sz="48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                             IN </a:t>
            </a:r>
            <a:endParaRPr sz="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mbria"/>
              <a:buNone/>
            </a:pPr>
            <a:r>
              <a:rPr lang="en-US" sz="72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             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mbria"/>
              <a:buNone/>
            </a:pPr>
            <a:r>
              <a:rPr lang="en-US" sz="72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              INDIA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8622" name="Google Shape;93;p1"/>
          <p:cNvSpPr/>
          <p:nvPr/>
        </p:nvSpPr>
        <p:spPr>
          <a:xfrm>
            <a:off x="1676400" y="609600"/>
            <a:ext cx="5867400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NATIONALISM </a:t>
            </a:r>
            <a:endParaRPr sz="6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Google Shape;148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gradFill>
            <a:gsLst>
              <a:gs pos="0">
                <a:srgbClr val="D5C9C9"/>
              </a:gs>
              <a:gs pos="35000">
                <a:srgbClr val="E1D8D8"/>
              </a:gs>
              <a:gs pos="100000">
                <a:srgbClr val="F3EFEF"/>
              </a:gs>
            </a:gsLst>
            <a:lin ang="16200000" scaled="0"/>
          </a:gradFill>
          <a:ln w="9525" cap="flat" cmpd="sng">
            <a:solidFill>
              <a:srgbClr val="8D7F8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 fontScale="95455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JALLIANWALA BAGH MASSACRE</a:t>
            </a:r>
          </a:p>
        </p:txBody>
      </p:sp>
      <p:sp>
        <p:nvSpPr>
          <p:cNvPr id="1048607" name="Google Shape;149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gradFill>
            <a:gsLst>
              <a:gs pos="0">
                <a:srgbClr val="FBF7EC"/>
              </a:gs>
              <a:gs pos="40000">
                <a:srgbClr val="F9F5E7"/>
              </a:gs>
              <a:gs pos="100000">
                <a:srgbClr val="757063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txBody>
          <a:bodyPr spcFirstLastPara="1" wrap="square" lIns="91425" tIns="45700" rIns="91425" bIns="45700" anchor="t" anchorCtr="0">
            <a:normAutofit fontScale="90625" lnSpcReduction="2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On 13 April 1919, a public meeting was organized at Jallianwala Bagh in Amritsar to protest against the arrests of national leaders.</a:t>
            </a:r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 Many villagers who came to attend a fair were also present in the park.</a:t>
            </a:r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 General Dyer reached the meeting place along with the British troops. He ordered the troops to fire. The firing lasted for nearly 10 minutes. </a:t>
            </a:r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More than thousand people were killed and many were wounded. This incident is called Jallianwala Bagh Massacre.</a:t>
            </a:r>
          </a:p>
          <a:p>
            <a:pPr marL="342900" lvl="0" indent="-15494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Google Shape;154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gradFill>
            <a:gsLst>
              <a:gs pos="0">
                <a:srgbClr val="E8D3B5"/>
              </a:gs>
              <a:gs pos="35000">
                <a:srgbClr val="EDDECC"/>
              </a:gs>
              <a:gs pos="100000">
                <a:srgbClr val="F9F2EB"/>
              </a:gs>
            </a:gsLst>
            <a:lin ang="16200000" scaled="0"/>
          </a:gradFill>
          <a:ln w="9525" cap="flat" cmpd="sng">
            <a:solidFill>
              <a:srgbClr val="9F8A6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KHILAFAT MOVEMENT</a:t>
            </a:r>
          </a:p>
        </p:txBody>
      </p:sp>
      <p:sp>
        <p:nvSpPr>
          <p:cNvPr id="1048633" name="Google Shape;155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accent4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It was a movement organized by Muhammad Ali and Shaukat Ali  [Ali brothers].</a:t>
            </a: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 aim of this movement was to protest against the injustice done to Turkey by Britain after the First World War. </a:t>
            </a: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 Turkish Sultan had the title of Caliph. The muslims considered him as their spiritual leader. So, many muslims joined this movement.</a:t>
            </a:r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lang="en-US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Google Shape;98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gradFill>
            <a:gsLst>
              <a:gs pos="0">
                <a:srgbClr val="FF988C"/>
              </a:gs>
              <a:gs pos="35000">
                <a:srgbClr val="FFB6AD"/>
              </a:gs>
              <a:gs pos="100000">
                <a:srgbClr val="FFE1DE"/>
              </a:gs>
            </a:gsLst>
            <a:lin ang="16200000" scaled="0"/>
          </a:gradFill>
          <a:ln w="9525" cap="flat" cmpd="sng">
            <a:solidFill>
              <a:srgbClr val="D2431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NATIONALISM</a:t>
            </a:r>
          </a:p>
        </p:txBody>
      </p:sp>
      <p:sp>
        <p:nvSpPr>
          <p:cNvPr id="1048626" name="Google Shape;99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b="1"/>
              <a:t>Nationalism is the feeling of oneness among the people living in a territory.</a:t>
            </a:r>
          </a:p>
        </p:txBody>
      </p:sp>
      <p:pic>
        <p:nvPicPr>
          <p:cNvPr id="2097155" name="Google Shape;100;p2" descr="independence.jpg"/>
          <p:cNvPicPr preferRelativeResize="0">
            <a:picLocks/>
          </p:cNvPicPr>
          <p:nvPr/>
        </p:nvPicPr>
        <p:blipFill rotWithShape="1">
          <a:blip r:embed="rId3">
            <a:alphaModFix/>
          </a:blip>
          <a:srcRect/>
          <a:stretch>
            <a:fillRect/>
          </a:stretch>
        </p:blipFill>
        <p:spPr>
          <a:xfrm>
            <a:off x="0" y="2743200"/>
            <a:ext cx="9144000" cy="411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Google Shape;105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b="1"/>
              <a:t>FIRST WORLD WAR BROKE OUT IN 1914</a:t>
            </a:r>
          </a:p>
        </p:txBody>
      </p:sp>
      <p:pic>
        <p:nvPicPr>
          <p:cNvPr id="2097156" name="Google Shape;106;p3" descr="world_war_i_1914-1918_infantry_unit.jp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>
            <a:fillRect/>
          </a:stretch>
        </p:blipFill>
        <p:spPr>
          <a:xfrm>
            <a:off x="-308600" y="1600200"/>
            <a:ext cx="9144000" cy="525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Google Shape;111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2"/>
          </a:solidFill>
          <a:ln w="25400" cap="flat" cmpd="sng">
            <a:solidFill>
              <a:srgbClr val="7120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</a:pPr>
            <a:r>
              <a:rPr lang="en-US" sz="3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FIRST WORLD WAR CREATED A NEW ECONOMIC AND POLITICAL SITUATION IN INDIA</a:t>
            </a:r>
          </a:p>
        </p:txBody>
      </p:sp>
      <p:sp>
        <p:nvSpPr>
          <p:cNvPr id="1048611" name="Google Shape;112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accent3"/>
          </a:solidFill>
          <a:ln w="25400" cap="flat" cmpd="sng">
            <a:solidFill>
              <a:srgbClr val="76674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 British imposed war expenditure on India. Income tax was introduced. Customs duties were raised.</a:t>
            </a:r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Prices of essential goods doubled during the war period.</a:t>
            </a:r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Forced recruitment was made in to the British Indian army.</a:t>
            </a:r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Crop failures resulted in shortage of food materials. Influenza epidemic spread in many parts of India. Millions of people lost their lives.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Google Shape;117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GANDHIAN SATYAGRAHA</a:t>
            </a:r>
          </a:p>
        </p:txBody>
      </p:sp>
      <p:sp>
        <p:nvSpPr>
          <p:cNvPr id="1048603" name="Google Shape;118;p5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  <a:prstGeom prst="rect">
            <a:avLst/>
          </a:prstGeom>
          <a:gradFill>
            <a:gsLst>
              <a:gs pos="0">
                <a:srgbClr val="744433"/>
              </a:gs>
              <a:gs pos="80000">
                <a:srgbClr val="995844"/>
              </a:gs>
              <a:gs pos="100000">
                <a:srgbClr val="9B5942"/>
              </a:gs>
            </a:gsLst>
            <a:lin ang="16200000" scaled="0"/>
          </a:gradFill>
          <a:ln w="9525" cap="flat" cmpd="sng">
            <a:solidFill>
              <a:srgbClr val="925E4D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Gandhiji came back to India in 1915.He introduced a new powerful method of struggle called Satyagraha.</a:t>
            </a:r>
          </a:p>
        </p:txBody>
      </p:sp>
      <p:pic>
        <p:nvPicPr>
          <p:cNvPr id="2097152" name="Google Shape;119;p5" descr="Gandhiji.jpg"/>
          <p:cNvPicPr preferRelativeResize="0">
            <a:picLocks/>
          </p:cNvPicPr>
          <p:nvPr/>
        </p:nvPicPr>
        <p:blipFill rotWithShape="1">
          <a:blip r:embed="rId3">
            <a:alphaModFix/>
          </a:blip>
          <a:srcRect/>
          <a:stretch>
            <a:fillRect/>
          </a:stretch>
        </p:blipFill>
        <p:spPr>
          <a:xfrm>
            <a:off x="3200400" y="1600200"/>
            <a:ext cx="2540000" cy="281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Google Shape;124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4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SATYAGRAHA</a:t>
            </a:r>
          </a:p>
        </p:txBody>
      </p:sp>
      <p:sp>
        <p:nvSpPr>
          <p:cNvPr id="1048595" name="Google Shape;125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gradFill>
            <a:gsLst>
              <a:gs pos="0">
                <a:srgbClr val="6B5F5F"/>
              </a:gs>
              <a:gs pos="80000">
                <a:srgbClr val="8D7D7E"/>
              </a:gs>
              <a:gs pos="100000">
                <a:srgbClr val="8E7D7F"/>
              </a:gs>
            </a:gsLst>
            <a:lin ang="16200000" scaled="0"/>
          </a:gradFill>
          <a:ln w="9525" cap="flat" cmpd="sng">
            <a:solidFill>
              <a:srgbClr val="8D7F8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t" anchorCtr="0">
            <a:normAutofit fontScale="90625" lnSpcReduction="2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Satyagraha literally means holding on to truth or truth force.</a:t>
            </a:r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It was a non-violent struggle introduced by Gandhiji in the Indian National Movement. </a:t>
            </a:r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It persuades the opponent to understand the truth.</a:t>
            </a:r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the cause was true and if the fight was against injustice then physical force was not necessary to fight the oppressor.</a:t>
            </a:r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Hunger strike, peaceful demonstrations, strike, hartal and non cooperation with the government are some methods of Satyagraha</a:t>
            </a:r>
          </a:p>
          <a:p>
            <a:pPr marL="342900" lvl="0" indent="-17018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Google Shape;13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gradFill>
            <a:gsLst>
              <a:gs pos="0">
                <a:srgbClr val="7F1608"/>
              </a:gs>
              <a:gs pos="80000">
                <a:srgbClr val="A71D0A"/>
              </a:gs>
              <a:gs pos="100000">
                <a:srgbClr val="AB1A08"/>
              </a:gs>
            </a:gsLst>
            <a:lin ang="16200000" scaled="0"/>
          </a:gradFill>
          <a:ln w="9525" cap="flat" cmpd="sng">
            <a:solidFill>
              <a:srgbClr val="9A281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 fontScale="91667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en-US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FIRST THREE SATYAGRAHA MOVEMENTS ORGANISED BY GANDHIJI IN INDIA</a:t>
            </a:r>
          </a:p>
        </p:txBody>
      </p:sp>
      <p:sp>
        <p:nvSpPr>
          <p:cNvPr id="1048587" name="Google Shape;131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gradFill>
            <a:gsLst>
              <a:gs pos="0">
                <a:srgbClr val="E8D3B5"/>
              </a:gs>
              <a:gs pos="35000">
                <a:srgbClr val="EDDECC"/>
              </a:gs>
              <a:gs pos="100000">
                <a:srgbClr val="F9F2EB"/>
              </a:gs>
            </a:gsLst>
            <a:lin ang="16200000" scaled="0"/>
          </a:gradFill>
          <a:ln w="9525" cap="flat" cmpd="sng">
            <a:solidFill>
              <a:srgbClr val="9F8A6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rmAutofit fontScale="78125" lnSpcReduction="2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Champaran Movement [1916]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It was a movement of workers in the indigo plantations of the Champaran district of Bihar. It was against the oppressive plantation system.</a:t>
            </a:r>
          </a:p>
          <a:p>
            <a:pPr marL="342900" lvl="0" indent="-185420" algn="l" rtl="0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b="1"/>
          </a:p>
          <a:p>
            <a:pPr marL="342900" lvl="0" indent="-342900" algn="l" rtl="0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Kheda  Movement[1917]: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Crop failure and plague epidemic made the life of the farmers miserable in the Kheda district of Gujarat. So, they started a movement under Gandhiji’s leadership with the demand for a reduction in land revenue.</a:t>
            </a:r>
          </a:p>
          <a:p>
            <a:pPr marL="342900" lvl="0" indent="-185420" algn="l" rtl="0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b="1"/>
          </a:p>
          <a:p>
            <a:pPr marL="342900" lvl="0" indent="-342900" algn="l" rtl="0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Mill workers Movement: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Low wages and poor working conditions forced the mill workers of Ahmedabad to start a movement under Gandhiji’s leadership in 1918.</a:t>
            </a:r>
          </a:p>
          <a:p>
            <a:pPr marL="342900" lvl="0" indent="-185420" algn="l" rtl="0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Google Shape;136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5"/>
          </a:solidFill>
          <a:ln w="25400" cap="flat" cmpd="sng">
            <a:solidFill>
              <a:srgbClr val="69606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Rowlatt Act[1919]</a:t>
            </a:r>
          </a:p>
        </p:txBody>
      </p:sp>
      <p:sp>
        <p:nvSpPr>
          <p:cNvPr id="1048591" name="Google Shape;137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gradFill>
            <a:gsLst>
              <a:gs pos="0">
                <a:srgbClr val="AF2B00"/>
              </a:gs>
              <a:gs pos="80000">
                <a:srgbClr val="E73700"/>
              </a:gs>
              <a:gs pos="100000">
                <a:srgbClr val="ED3600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This Act gave the government the power to imprison any person without any trial for a period of two years.</a:t>
            </a: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Aim of this act was to destroy the national movement by imprisoning the national workers.</a:t>
            </a: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It was a black law because it was against basic human rights.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Google Shape;142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gradFill>
            <a:gsLst>
              <a:gs pos="0">
                <a:srgbClr val="653F3F"/>
              </a:gs>
              <a:gs pos="80000">
                <a:srgbClr val="855353"/>
              </a:gs>
              <a:gs pos="100000">
                <a:srgbClr val="875353"/>
              </a:gs>
            </a:gsLst>
            <a:lin ang="16200000" scaled="0"/>
          </a:gradFill>
          <a:ln w="9525" cap="flat" cmpd="sng">
            <a:solidFill>
              <a:srgbClr val="815959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ROWLATT SATYAGRAHA</a:t>
            </a:r>
          </a:p>
        </p:txBody>
      </p:sp>
      <p:sp>
        <p:nvSpPr>
          <p:cNvPr id="1048599" name="Google Shape;143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gradFill>
            <a:gsLst>
              <a:gs pos="0">
                <a:srgbClr val="7D6947"/>
              </a:gs>
              <a:gs pos="80000">
                <a:srgbClr val="A48B5D"/>
              </a:gs>
              <a:gs pos="100000">
                <a:srgbClr val="A68C5D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t" anchorCtr="0">
            <a:normAutofit fontScale="96429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Gandhiji organi</a:t>
            </a:r>
            <a:r>
              <a:rPr lang="en-US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ed a non violent satyagraha against the Rowlatt Act. </a:t>
            </a: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 hartal was organi</a:t>
            </a:r>
            <a:r>
              <a:rPr lang="en-US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ed on 6 April 1919. Rallies were conducted. Shops were closed down. Workers conducted strike. Transport and communication systems came to a standstill. </a:t>
            </a: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These protests led to the Jallianwala Bagh Massacre.</a:t>
            </a:r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lang="en-US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quity">
      <a:dk1>
        <a:srgbClr val="000000"/>
      </a:dk1>
      <a:lt1>
        <a:srgbClr val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584</Words>
  <Application>Microsoft Office PowerPoint</Application>
  <PresentationFormat>On-screen Show (4:3)</PresentationFormat>
  <Paragraphs>54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</vt:lpstr>
      <vt:lpstr>Office Theme</vt:lpstr>
      <vt:lpstr>NATIONALISM IN INDIA</vt:lpstr>
      <vt:lpstr>NATIONALISM</vt:lpstr>
      <vt:lpstr>FIRST WORLD WAR BROKE OUT IN 1914</vt:lpstr>
      <vt:lpstr>FIRST WORLD WAR CREATED A NEW ECONOMIC AND POLITICAL SITUATION IN INDIA</vt:lpstr>
      <vt:lpstr>GANDHIAN SATYAGRAHA</vt:lpstr>
      <vt:lpstr>SATYAGRAHA</vt:lpstr>
      <vt:lpstr>FIRST THREE SATYAGRAHA MOVEMENTS ORGANISED BY GANDHIJI IN INDIA</vt:lpstr>
      <vt:lpstr>Rowlatt Act[1919]</vt:lpstr>
      <vt:lpstr>ROWLATT SATYAGRAHA</vt:lpstr>
      <vt:lpstr>JALLIANWALA BAGH MASSACRE</vt:lpstr>
      <vt:lpstr>KHILAFAT MOVEMENT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SM-M315F</dc:creator>
  <cp:lastModifiedBy>Vishal. M 22BDS040</cp:lastModifiedBy>
  <cp:revision>1</cp:revision>
  <dcterms:created xsi:type="dcterms:W3CDTF">2006-08-14T04:00:00Z</dcterms:created>
  <dcterms:modified xsi:type="dcterms:W3CDTF">2025-06-12T14:55:32Z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e0ab686c50bd40fab9790333664f41ab</vt:lpwstr>
  </property>
</Properties>
</file>